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4660"/>
  </p:normalViewPr>
  <p:slideViewPr>
    <p:cSldViewPr>
      <p:cViewPr varScale="1">
        <p:scale>
          <a:sx n="81" d="100"/>
          <a:sy n="81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2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4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6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3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4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7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0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7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8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BE5DE-4A4A-43DC-9B95-30938F487B66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76F7F-67F8-48EF-AED6-96BB12D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9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the Microsoft Access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use Microsoft 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514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always use Excel?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Excel deals with tables of data one table (spreadsheet) at-a-time.</a:t>
            </a:r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if you need relationships between tables (Customers, orders, order details, products) in order to produce an invoice (Any relational database)</a:t>
            </a:r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if we wanted advisor-name and advisor-email-address in a </a:t>
            </a:r>
            <a:r>
              <a:rPr lang="en-US" dirty="0" err="1"/>
              <a:t>gradebook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5761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always use Excel?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I have more than 1gb of data?</a:t>
            </a:r>
          </a:p>
          <a:p>
            <a:r>
              <a:rPr lang="en-US" dirty="0" smtClean="0"/>
              <a:t>Large spreadsheets take a long time to load</a:t>
            </a:r>
          </a:p>
          <a:p>
            <a:r>
              <a:rPr lang="en-US" dirty="0" smtClean="0"/>
              <a:t>What if I need to share instantly?</a:t>
            </a:r>
          </a:p>
          <a:p>
            <a:pPr lvl="1"/>
            <a:r>
              <a:rPr lang="en-US" dirty="0" smtClean="0"/>
              <a:t>My changes are not available until I save my spreadsheet to a server and someone else loads it</a:t>
            </a:r>
          </a:p>
          <a:p>
            <a:pPr lvl="1"/>
            <a:r>
              <a:rPr lang="en-US" dirty="0" smtClean="0"/>
              <a:t>What if many people need access to current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747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Access?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(local database)</a:t>
            </a:r>
          </a:p>
          <a:p>
            <a:r>
              <a:rPr lang="en-US" dirty="0" smtClean="0"/>
              <a:t>A development environment for screen, forms, reports and queries that use (access) data in a database</a:t>
            </a:r>
          </a:p>
          <a:p>
            <a:r>
              <a:rPr lang="en-US" dirty="0" smtClean="0"/>
              <a:t>A database that can be shared by a small number of people (department)</a:t>
            </a:r>
          </a:p>
          <a:p>
            <a:r>
              <a:rPr lang="en-US" dirty="0" smtClean="0"/>
              <a:t>If Access is so great, why to people pay to license Oracle or Microsoft SQL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1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called Access?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Access data from multiple sources</a:t>
            </a:r>
          </a:p>
          <a:p>
            <a:pPr lvl="1"/>
            <a:r>
              <a:rPr lang="en-US" dirty="0" smtClean="0"/>
              <a:t>Relational databases</a:t>
            </a:r>
          </a:p>
          <a:p>
            <a:pPr lvl="1"/>
            <a:r>
              <a:rPr lang="en-US" dirty="0" smtClean="0"/>
              <a:t>Other Access databases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ables from within your Access databases</a:t>
            </a:r>
            <a:endParaRPr lang="en-US" dirty="0"/>
          </a:p>
          <a:p>
            <a:r>
              <a:rPr lang="en-US" dirty="0" smtClean="0"/>
              <a:t>Microsoft Marketing thought it was a good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602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see Access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the </a:t>
            </a:r>
            <a:r>
              <a:rPr lang="en-US" dirty="0" err="1" smtClean="0"/>
              <a:t>Northwind</a:t>
            </a:r>
            <a:r>
              <a:rPr lang="en-US" dirty="0" smtClean="0"/>
              <a:t> database from your Microsoft Office installation or the copy of it that is available in this Unit.</a:t>
            </a:r>
          </a:p>
          <a:p>
            <a:r>
              <a:rPr lang="en-US" dirty="0" smtClean="0"/>
              <a:t>Play with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32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Spreadsheets alone do not solve all data analysis needs</a:t>
            </a:r>
          </a:p>
          <a:p>
            <a:r>
              <a:rPr lang="en-US" dirty="0" smtClean="0"/>
              <a:t>Relational databases like Access, SQL Server, and Oracle facilitate use of relationships between tables, instant sharing of data, and storage of large amounts of data.</a:t>
            </a:r>
          </a:p>
          <a:p>
            <a:r>
              <a:rPr lang="en-US" dirty="0"/>
              <a:t>Get the best of both worlds – maintain master data in a database, use queries to extract just what you need into a spreadsheet.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08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the Microsoft Access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use Microsoft 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05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326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Introduction to the Microsoft Access Database</vt:lpstr>
      <vt:lpstr>Why not always use Excel?</vt:lpstr>
      <vt:lpstr>Why not always use Excel?</vt:lpstr>
      <vt:lpstr>What is Access?</vt:lpstr>
      <vt:lpstr>Why is it called Access?</vt:lpstr>
      <vt:lpstr>Let’s see Access Work</vt:lpstr>
      <vt:lpstr>Conclusion</vt:lpstr>
      <vt:lpstr>Introduction to the Microsoft Access Database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Microsoft Access Database</dc:title>
  <dc:creator>James</dc:creator>
  <cp:lastModifiedBy>James</cp:lastModifiedBy>
  <cp:revision>5</cp:revision>
  <dcterms:created xsi:type="dcterms:W3CDTF">2012-01-31T20:20:51Z</dcterms:created>
  <dcterms:modified xsi:type="dcterms:W3CDTF">2012-01-31T23:15:13Z</dcterms:modified>
</cp:coreProperties>
</file>