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67" autoAdjust="0"/>
    <p:restoredTop sz="94660"/>
  </p:normalViewPr>
  <p:slideViewPr>
    <p:cSldViewPr>
      <p:cViewPr>
        <p:scale>
          <a:sx n="75" d="100"/>
          <a:sy n="75" d="100"/>
        </p:scale>
        <p:origin x="-2664" y="-8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10/31/2012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10/31/2012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10/31/2012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Laborem exercens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On Human Work </a:t>
            </a:r>
          </a:p>
          <a:p>
            <a:r>
              <a:rPr lang="en-US" dirty="0"/>
              <a:t>V. ELEMENTS </a:t>
            </a:r>
            <a:r>
              <a:rPr lang="en-US" dirty="0" smtClean="0"/>
              <a:t>FOR A SPIRITUALITY</a:t>
            </a:r>
          </a:p>
          <a:p>
            <a:r>
              <a:rPr lang="en-US" dirty="0" smtClean="0"/>
              <a:t> OF </a:t>
            </a:r>
            <a:r>
              <a:rPr lang="en-US" dirty="0"/>
              <a:t>WORK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9928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Concluding Remarks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In these present reflections devoted to human work we </a:t>
            </a:r>
            <a:r>
              <a:rPr lang="en-US" dirty="0" smtClean="0"/>
              <a:t>have tried </a:t>
            </a:r>
            <a:r>
              <a:rPr lang="en-US" dirty="0"/>
              <a:t>to </a:t>
            </a:r>
            <a:r>
              <a:rPr lang="en-US" dirty="0" smtClean="0"/>
              <a:t>emphasize </a:t>
            </a:r>
            <a:r>
              <a:rPr lang="en-US" dirty="0"/>
              <a:t>everything that seemed essential to it, </a:t>
            </a:r>
            <a:r>
              <a:rPr lang="en-US" dirty="0" smtClean="0"/>
              <a:t>since it </a:t>
            </a:r>
            <a:r>
              <a:rPr lang="en-US" dirty="0"/>
              <a:t>is through man's </a:t>
            </a:r>
            <a:r>
              <a:rPr lang="en-US" dirty="0" smtClean="0"/>
              <a:t>labor </a:t>
            </a:r>
            <a:r>
              <a:rPr lang="en-US" dirty="0"/>
              <a:t>that not only "the fruits of </a:t>
            </a:r>
            <a:r>
              <a:rPr lang="en-US" dirty="0" smtClean="0"/>
              <a:t>our activity</a:t>
            </a:r>
            <a:r>
              <a:rPr lang="en-US" dirty="0"/>
              <a:t>" but also "human dignity, brotherhood and </a:t>
            </a:r>
            <a:r>
              <a:rPr lang="en-US" dirty="0" smtClean="0"/>
              <a:t>freedom“ must </a:t>
            </a:r>
            <a:r>
              <a:rPr lang="en-US" dirty="0"/>
              <a:t>increase on </a:t>
            </a:r>
            <a:r>
              <a:rPr lang="en-US" smtClean="0"/>
              <a:t>earth. </a:t>
            </a:r>
            <a:r>
              <a:rPr lang="en-US" dirty="0" smtClean="0"/>
              <a:t>Let </a:t>
            </a:r>
            <a:r>
              <a:rPr lang="en-US" dirty="0"/>
              <a:t>the Christian who listens to </a:t>
            </a:r>
            <a:r>
              <a:rPr lang="en-US" dirty="0" smtClean="0"/>
              <a:t>the word </a:t>
            </a:r>
            <a:r>
              <a:rPr lang="en-US" dirty="0"/>
              <a:t>of the living God, uniting work with prayer, know </a:t>
            </a:r>
            <a:r>
              <a:rPr lang="en-US" dirty="0" smtClean="0"/>
              <a:t>the place </a:t>
            </a:r>
            <a:r>
              <a:rPr lang="en-US" dirty="0"/>
              <a:t>that his work has not only in </a:t>
            </a:r>
            <a:r>
              <a:rPr lang="en-US" i="1" dirty="0"/>
              <a:t>earthly progress </a:t>
            </a:r>
            <a:r>
              <a:rPr lang="en-US" dirty="0"/>
              <a:t>but also </a:t>
            </a:r>
            <a:r>
              <a:rPr lang="en-US" dirty="0" smtClean="0"/>
              <a:t>in </a:t>
            </a:r>
            <a:r>
              <a:rPr lang="en-US" i="1" dirty="0" smtClean="0"/>
              <a:t>the </a:t>
            </a:r>
            <a:r>
              <a:rPr lang="en-US" i="1" dirty="0"/>
              <a:t>development of the Kingdom of God, </a:t>
            </a:r>
            <a:r>
              <a:rPr lang="en-US" dirty="0"/>
              <a:t>to which we are </a:t>
            </a:r>
            <a:r>
              <a:rPr lang="en-US" dirty="0" smtClean="0"/>
              <a:t>all called </a:t>
            </a:r>
            <a:r>
              <a:rPr lang="en-US" dirty="0"/>
              <a:t>through the power of the Holy Spirit and through </a:t>
            </a:r>
            <a:r>
              <a:rPr lang="en-US" dirty="0" smtClean="0"/>
              <a:t>the word </a:t>
            </a:r>
            <a:r>
              <a:rPr lang="en-US" dirty="0"/>
              <a:t>of the Gospel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7205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24. A Particular Task for the Church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i="1" dirty="0"/>
              <a:t>whole person, body and spirit, </a:t>
            </a:r>
            <a:r>
              <a:rPr lang="en-US" dirty="0"/>
              <a:t>participates </a:t>
            </a:r>
            <a:r>
              <a:rPr lang="en-US" dirty="0" smtClean="0"/>
              <a:t>in work.</a:t>
            </a:r>
          </a:p>
          <a:p>
            <a:r>
              <a:rPr lang="en-US" dirty="0" smtClean="0"/>
              <a:t>Work is a component of the salvation process</a:t>
            </a:r>
          </a:p>
          <a:p>
            <a:r>
              <a:rPr lang="en-US" dirty="0"/>
              <a:t>The Church sees it as </a:t>
            </a:r>
            <a:r>
              <a:rPr lang="en-US" dirty="0" smtClean="0"/>
              <a:t>her particular </a:t>
            </a:r>
            <a:r>
              <a:rPr lang="en-US" dirty="0"/>
              <a:t>duty to form a spirituality of work which will </a:t>
            </a:r>
            <a:r>
              <a:rPr lang="en-US" dirty="0" smtClean="0"/>
              <a:t>help all </a:t>
            </a:r>
            <a:r>
              <a:rPr lang="en-US" dirty="0"/>
              <a:t>people to come closer, through work, to God</a:t>
            </a:r>
          </a:p>
        </p:txBody>
      </p:sp>
    </p:spTree>
    <p:extLst>
      <p:ext uri="{BB962C8B-B14F-4D97-AF65-F5344CB8AC3E}">
        <p14:creationId xmlns:p14="http://schemas.microsoft.com/office/powerpoint/2010/main" val="408446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25 --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model of work for man is presented in the Creation in Genesis?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394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25. Work </a:t>
            </a:r>
            <a:r>
              <a:rPr lang="en-US" dirty="0"/>
              <a:t>as a Sharing in the Activity</a:t>
            </a:r>
            <a:br>
              <a:rPr lang="en-US" dirty="0"/>
            </a:br>
            <a:r>
              <a:rPr lang="en-US" dirty="0"/>
              <a:t>of the Creator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/>
              <a:t>Man</a:t>
            </a:r>
            <a:r>
              <a:rPr lang="en-US" i="1" dirty="0"/>
              <a:t>, </a:t>
            </a:r>
            <a:r>
              <a:rPr lang="en-US" dirty="0"/>
              <a:t>created in the image of </a:t>
            </a:r>
            <a:r>
              <a:rPr lang="en-US" dirty="0" smtClean="0"/>
              <a:t>God, </a:t>
            </a:r>
            <a:r>
              <a:rPr lang="en-US" i="1" dirty="0" smtClean="0"/>
              <a:t>shares </a:t>
            </a:r>
            <a:r>
              <a:rPr lang="en-US" i="1" dirty="0"/>
              <a:t>by his work in the activity of the </a:t>
            </a:r>
            <a:r>
              <a:rPr lang="en-US" i="1" dirty="0" smtClean="0"/>
              <a:t>Creator (</a:t>
            </a:r>
            <a:r>
              <a:rPr lang="en-US" dirty="0" smtClean="0"/>
              <a:t>man’s work continues what the Creator started</a:t>
            </a:r>
            <a:r>
              <a:rPr lang="en-US" i="1" dirty="0" smtClean="0"/>
              <a:t>)</a:t>
            </a:r>
          </a:p>
          <a:p>
            <a:r>
              <a:rPr lang="en-US" dirty="0" smtClean="0"/>
              <a:t>Man ought to imitate God in working.</a:t>
            </a:r>
          </a:p>
          <a:p>
            <a:r>
              <a:rPr lang="en-US" dirty="0" smtClean="0"/>
              <a:t>Why the “seventh day” for rest?</a:t>
            </a:r>
          </a:p>
          <a:p>
            <a:pPr lvl="1"/>
            <a:r>
              <a:rPr lang="en-US" dirty="0"/>
              <a:t>leave room for man to prepare himself, by becoming more </a:t>
            </a:r>
            <a:r>
              <a:rPr lang="en-US" dirty="0" smtClean="0"/>
              <a:t>and more </a:t>
            </a:r>
            <a:r>
              <a:rPr lang="en-US" dirty="0"/>
              <a:t>what in the will of God he ought to be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0089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25. Work </a:t>
            </a:r>
            <a:r>
              <a:rPr lang="en-US" dirty="0"/>
              <a:t>as a Sharing in the Activity</a:t>
            </a:r>
            <a:br>
              <a:rPr lang="en-US" dirty="0"/>
            </a:br>
            <a:r>
              <a:rPr lang="en-US" dirty="0"/>
              <a:t>of the Creator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Christians are convinced that the </a:t>
            </a:r>
            <a:r>
              <a:rPr lang="en-US" dirty="0" smtClean="0"/>
              <a:t>triumphs of </a:t>
            </a:r>
            <a:r>
              <a:rPr lang="en-US" dirty="0"/>
              <a:t>the human race are a sign of God's </a:t>
            </a:r>
            <a:r>
              <a:rPr lang="en-US" dirty="0" smtClean="0"/>
              <a:t>greatness</a:t>
            </a:r>
          </a:p>
          <a:p>
            <a:pPr lvl="1"/>
            <a:r>
              <a:rPr lang="en-US" dirty="0" smtClean="0"/>
              <a:t>Work and God are not in opposition</a:t>
            </a:r>
          </a:p>
          <a:p>
            <a:pPr lvl="1"/>
            <a:r>
              <a:rPr lang="en-US" dirty="0" smtClean="0"/>
              <a:t>Work does not mean neglecting the welfare of others</a:t>
            </a:r>
          </a:p>
          <a:p>
            <a:r>
              <a:rPr lang="en-US" dirty="0"/>
              <a:t>Therefore, by their competence in secular fields and by </a:t>
            </a:r>
            <a:r>
              <a:rPr lang="en-US" dirty="0" smtClean="0"/>
              <a:t>their personal </a:t>
            </a:r>
            <a:r>
              <a:rPr lang="en-US" dirty="0"/>
              <a:t>activity, elevated from within by the grace of </a:t>
            </a:r>
            <a:r>
              <a:rPr lang="en-US" dirty="0" smtClean="0"/>
              <a:t>Christ, let </a:t>
            </a:r>
            <a:r>
              <a:rPr lang="en-US" dirty="0"/>
              <a:t>them work vigorously so that by human </a:t>
            </a:r>
            <a:r>
              <a:rPr lang="en-US" dirty="0" err="1"/>
              <a:t>labour</a:t>
            </a:r>
            <a:r>
              <a:rPr lang="en-US" dirty="0"/>
              <a:t>, </a:t>
            </a:r>
            <a:r>
              <a:rPr lang="en-US" dirty="0" smtClean="0"/>
              <a:t>technical skill</a:t>
            </a:r>
            <a:r>
              <a:rPr lang="en-US" dirty="0"/>
              <a:t>, and civil culture created goods may be </a:t>
            </a:r>
            <a:r>
              <a:rPr lang="en-US" dirty="0" smtClean="0"/>
              <a:t>perfected according </a:t>
            </a:r>
            <a:r>
              <a:rPr lang="en-US" dirty="0"/>
              <a:t>to the design of the Creator and the light of </a:t>
            </a:r>
            <a:r>
              <a:rPr lang="en-US" dirty="0" smtClean="0"/>
              <a:t>his Word".</a:t>
            </a:r>
          </a:p>
          <a:p>
            <a:pPr lvl="1"/>
            <a:r>
              <a:rPr lang="en-US" sz="1900" dirty="0"/>
              <a:t>Second Vatican Ecumenical Council, Dogmatic Constitution on </a:t>
            </a:r>
            <a:r>
              <a:rPr lang="en-US" sz="1900" dirty="0" smtClean="0"/>
              <a:t>the </a:t>
            </a:r>
            <a:r>
              <a:rPr lang="de-DE" sz="1900" dirty="0" smtClean="0"/>
              <a:t>Church </a:t>
            </a:r>
            <a:r>
              <a:rPr lang="de-DE" sz="1900" i="1" dirty="0"/>
              <a:t>Lumen gentium</a:t>
            </a:r>
            <a:r>
              <a:rPr lang="de-DE" sz="1900" dirty="0"/>
              <a:t>, no. 36: AAS 57 (1965), p. 41.</a:t>
            </a:r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2380547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26.  Christ, the Man of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Christ has appreciation and respect for work</a:t>
            </a:r>
          </a:p>
          <a:p>
            <a:pPr lvl="1"/>
            <a:r>
              <a:rPr lang="en-US" dirty="0" smtClean="0"/>
              <a:t>What professions does he mention (page 54, pdf 56)</a:t>
            </a:r>
          </a:p>
          <a:p>
            <a:r>
              <a:rPr lang="en-US" dirty="0" smtClean="0"/>
              <a:t>Paul was a tent maker</a:t>
            </a:r>
          </a:p>
          <a:p>
            <a:r>
              <a:rPr lang="en-US" dirty="0"/>
              <a:t>Whatever your task, work heartily, </a:t>
            </a:r>
            <a:r>
              <a:rPr lang="en-US" dirty="0" smtClean="0"/>
              <a:t>as serving </a:t>
            </a:r>
            <a:r>
              <a:rPr lang="en-US" dirty="0"/>
              <a:t>the Lord and not men, knowing that from the Lord </a:t>
            </a:r>
            <a:r>
              <a:rPr lang="en-US" dirty="0" smtClean="0"/>
              <a:t>you will </a:t>
            </a:r>
            <a:r>
              <a:rPr lang="en-US" dirty="0"/>
              <a:t>receive the inheritance as your reward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9420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26.  Christ, the Man of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Second Vatican Council</a:t>
            </a:r>
          </a:p>
          <a:p>
            <a:pPr lvl="1"/>
            <a:r>
              <a:rPr lang="en-US" dirty="0"/>
              <a:t>For when a man works he </a:t>
            </a:r>
            <a:r>
              <a:rPr lang="en-US" dirty="0" smtClean="0"/>
              <a:t>not only </a:t>
            </a:r>
            <a:r>
              <a:rPr lang="en-US" dirty="0"/>
              <a:t>alters things and society, he develops himself as </a:t>
            </a:r>
            <a:r>
              <a:rPr lang="en-US" dirty="0" smtClean="0"/>
              <a:t>well</a:t>
            </a:r>
          </a:p>
          <a:p>
            <a:pPr lvl="1"/>
            <a:r>
              <a:rPr lang="en-US" dirty="0"/>
              <a:t>this kind </a:t>
            </a:r>
            <a:r>
              <a:rPr lang="en-US" dirty="0" smtClean="0"/>
              <a:t>of growth </a:t>
            </a:r>
            <a:r>
              <a:rPr lang="en-US" dirty="0"/>
              <a:t>is of greater value than any external riches which </a:t>
            </a:r>
            <a:r>
              <a:rPr lang="en-US" dirty="0" smtClean="0"/>
              <a:t>can be garnered</a:t>
            </a:r>
          </a:p>
          <a:p>
            <a:pPr lvl="1"/>
            <a:r>
              <a:rPr lang="en-US" dirty="0" smtClean="0"/>
              <a:t>A </a:t>
            </a:r>
            <a:r>
              <a:rPr lang="en-US" dirty="0"/>
              <a:t>person is more </a:t>
            </a:r>
            <a:r>
              <a:rPr lang="en-US" dirty="0" smtClean="0"/>
              <a:t>precious for </a:t>
            </a:r>
            <a:r>
              <a:rPr lang="en-US" dirty="0"/>
              <a:t>what he is than for what he has</a:t>
            </a:r>
            <a:r>
              <a:rPr lang="en-US" dirty="0" smtClean="0"/>
              <a:t>.</a:t>
            </a:r>
          </a:p>
          <a:p>
            <a:pPr lvl="1"/>
            <a:r>
              <a:rPr lang="en-US" dirty="0"/>
              <a:t>all that </a:t>
            </a:r>
            <a:r>
              <a:rPr lang="en-US" dirty="0" smtClean="0"/>
              <a:t>people do </a:t>
            </a:r>
            <a:r>
              <a:rPr lang="en-US" dirty="0"/>
              <a:t>to obtain greater justice, wider brotherhood, and a </a:t>
            </a:r>
            <a:r>
              <a:rPr lang="en-US" dirty="0" smtClean="0"/>
              <a:t>more humane </a:t>
            </a:r>
            <a:r>
              <a:rPr lang="en-US" dirty="0"/>
              <a:t>ordering of social relationships has greater worth </a:t>
            </a:r>
            <a:r>
              <a:rPr lang="en-US" dirty="0" smtClean="0"/>
              <a:t>than technical </a:t>
            </a:r>
            <a:r>
              <a:rPr lang="en-US" dirty="0"/>
              <a:t>advances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7774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27. Human Work in the Light of the</a:t>
            </a:r>
            <a:br>
              <a:rPr lang="en-US" dirty="0"/>
            </a:br>
            <a:r>
              <a:rPr lang="en-US" dirty="0"/>
              <a:t>Cross and the Resurrection of Christ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 Genesis, the original blessing of work is contrasted with the curse that sin brought upon it.</a:t>
            </a:r>
          </a:p>
          <a:p>
            <a:r>
              <a:rPr lang="en-US" dirty="0" smtClean="0"/>
              <a:t>Toil connected with work marks the way of human life on earth and contains an announcement of death</a:t>
            </a:r>
          </a:p>
          <a:p>
            <a:pPr lvl="1"/>
            <a:r>
              <a:rPr lang="en-US" dirty="0"/>
              <a:t>"In the sweat </a:t>
            </a:r>
            <a:r>
              <a:rPr lang="en-US" dirty="0" smtClean="0"/>
              <a:t>of your </a:t>
            </a:r>
            <a:r>
              <a:rPr lang="en-US" dirty="0"/>
              <a:t>face you shall eat bread till you return to the ground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215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27. Human Work in the Light of the</a:t>
            </a:r>
            <a:br>
              <a:rPr lang="en-US" dirty="0"/>
            </a:br>
            <a:r>
              <a:rPr lang="en-US" dirty="0"/>
              <a:t>Cross and the Resurrection of Christ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He shows himself a </a:t>
            </a:r>
            <a:r>
              <a:rPr lang="en-US" dirty="0" smtClean="0"/>
              <a:t>true disciple </a:t>
            </a:r>
            <a:r>
              <a:rPr lang="en-US" dirty="0"/>
              <a:t>of Christ by carrying the cross in his turn every </a:t>
            </a:r>
            <a:r>
              <a:rPr lang="en-US" dirty="0" smtClean="0"/>
              <a:t>day in </a:t>
            </a:r>
            <a:r>
              <a:rPr lang="en-US" dirty="0"/>
              <a:t>the activity that he is called upon to perform</a:t>
            </a:r>
            <a:r>
              <a:rPr lang="en-US" dirty="0" smtClean="0"/>
              <a:t>. (Luke 9:23)</a:t>
            </a:r>
          </a:p>
          <a:p>
            <a:r>
              <a:rPr lang="en-US" dirty="0"/>
              <a:t>The Christian finds in human work a small part of the Cross </a:t>
            </a:r>
            <a:r>
              <a:rPr lang="en-US" dirty="0" smtClean="0"/>
              <a:t>of Christ </a:t>
            </a:r>
            <a:r>
              <a:rPr lang="en-US" dirty="0"/>
              <a:t>and accepts it in the same spirit of redemption in </a:t>
            </a:r>
            <a:r>
              <a:rPr lang="en-US" dirty="0" smtClean="0"/>
              <a:t>which Christ </a:t>
            </a:r>
            <a:r>
              <a:rPr lang="en-US" dirty="0"/>
              <a:t>accepted his Cross for us.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925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419</TotalTime>
  <Words>685</Words>
  <Application>Microsoft Office PowerPoint</Application>
  <PresentationFormat>On-screen Show (4:3)</PresentationFormat>
  <Paragraphs>41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Laborem exercens</vt:lpstr>
      <vt:lpstr>24. A Particular Task for the Church</vt:lpstr>
      <vt:lpstr>25 --</vt:lpstr>
      <vt:lpstr>25. Work as a Sharing in the Activity of the Creator</vt:lpstr>
      <vt:lpstr>25. Work as a Sharing in the Activity of the Creator</vt:lpstr>
      <vt:lpstr>26.  Christ, the Man of Work</vt:lpstr>
      <vt:lpstr>26.  Christ, the Man of Work</vt:lpstr>
      <vt:lpstr>27. Human Work in the Light of the Cross and the Resurrection of Christ</vt:lpstr>
      <vt:lpstr>27. Human Work in the Light of the Cross and the Resurrection of Christ</vt:lpstr>
      <vt:lpstr>Concluding Remarks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Laborem exercens</dc:title>
  <dc:creator>James</dc:creator>
  <cp:lastModifiedBy>James</cp:lastModifiedBy>
  <cp:revision>53</cp:revision>
  <dcterms:created xsi:type="dcterms:W3CDTF">2006-08-16T00:00:00Z</dcterms:created>
  <dcterms:modified xsi:type="dcterms:W3CDTF">2012-11-01T02:14:00Z</dcterms:modified>
</cp:coreProperties>
</file>