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>
        <p:scale>
          <a:sx n="97" d="100"/>
          <a:sy n="97" d="100"/>
        </p:scale>
        <p:origin x="6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3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14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2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9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16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4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5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2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47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9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9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A3198-AB27-48CD-B5E4-EDEF805DCF50}" type="datetimeFigureOut">
              <a:rPr lang="en-US" smtClean="0"/>
              <a:t>3/14/20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6396E-D020-497B-BCE3-53B34A5A08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19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Halftime in MGMT462</a:t>
            </a:r>
            <a:br>
              <a:rPr lang="en-US" dirty="0"/>
            </a:br>
            <a:r>
              <a:rPr lang="en-US" dirty="0"/>
              <a:t>What have you learned?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Managerial Analytics MGMT462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86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3A52D-36A8-4413-9708-2E66C6FA8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and Understanding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7D5C7-363E-4157-B74F-9E9DDFAB2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learned to understand data</a:t>
            </a:r>
          </a:p>
          <a:p>
            <a:pPr lvl="1"/>
            <a:r>
              <a:rPr lang="en-US" dirty="0"/>
              <a:t>Movies (sorting, charts)</a:t>
            </a:r>
          </a:p>
          <a:p>
            <a:pPr lvl="1"/>
            <a:r>
              <a:rPr lang="en-US" dirty="0"/>
              <a:t>NBA salaries (sorting)</a:t>
            </a:r>
          </a:p>
          <a:p>
            <a:pPr lvl="1"/>
            <a:r>
              <a:rPr lang="en-US" dirty="0"/>
              <a:t>USDA (sorting, selecting, using functions, plot)</a:t>
            </a:r>
          </a:p>
          <a:p>
            <a:pPr lvl="1"/>
            <a:r>
              <a:rPr lang="en-US" dirty="0"/>
              <a:t>Sales (Analyze by region, product, etc.)</a:t>
            </a:r>
          </a:p>
          <a:p>
            <a:pPr lvl="1"/>
            <a:r>
              <a:rPr lang="en-US" dirty="0"/>
              <a:t>Little Women (textual data, split, frequency counts by character and chapter)</a:t>
            </a:r>
          </a:p>
          <a:p>
            <a:pPr lvl="1"/>
            <a:r>
              <a:rPr lang="en-US" dirty="0"/>
              <a:t>More data and larger datasets coming</a:t>
            </a:r>
          </a:p>
          <a:p>
            <a:r>
              <a:rPr lang="en-US" dirty="0"/>
              <a:t>You can identify types of data by looking at the contents of the columns (Categorical (nominal), Ordinal, Interval, Ratio)</a:t>
            </a:r>
          </a:p>
          <a:p>
            <a:r>
              <a:rPr lang="en-US" dirty="0"/>
              <a:t>Most statistics are run on Ratio data.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489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51035-8DA1-4713-B471-7545A802C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have practiced Data Visualization</a:t>
            </a:r>
            <a:b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653CC-7162-480E-9C4A-3B30E66BD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have practiced using Excel “Recommended Charts”</a:t>
            </a:r>
          </a:p>
          <a:p>
            <a:r>
              <a:rPr lang="en-US" dirty="0"/>
              <a:t>You have created frequency tables and histograms </a:t>
            </a:r>
          </a:p>
          <a:p>
            <a:pPr lvl="1"/>
            <a:r>
              <a:rPr lang="en-US" dirty="0"/>
              <a:t>Data Analysis Packs</a:t>
            </a:r>
          </a:p>
          <a:p>
            <a:r>
              <a:rPr lang="en-US" dirty="0"/>
              <a:t>You can improve histograms by customizing bin size.</a:t>
            </a:r>
          </a:p>
          <a:p>
            <a:r>
              <a:rPr lang="en-US" dirty="0"/>
              <a:t>You (might) have created a scatter plot in Python</a:t>
            </a:r>
          </a:p>
          <a:p>
            <a:pPr lvl="1"/>
            <a:r>
              <a:rPr lang="en-US" dirty="0"/>
              <a:t>Trust me.  It is easy.</a:t>
            </a:r>
          </a:p>
          <a:p>
            <a:r>
              <a:rPr lang="en-US" dirty="0"/>
              <a:t>We have analyzed many chart types in class (bubble, stock, …)</a:t>
            </a:r>
          </a:p>
          <a:p>
            <a:r>
              <a:rPr lang="en-US" dirty="0"/>
              <a:t>You have produced a Pareto chart (80/20 rule of thumb)</a:t>
            </a:r>
          </a:p>
          <a:p>
            <a:r>
              <a:rPr lang="en-US" dirty="0"/>
              <a:t>We will do some more visualizations in both Python and Excel</a:t>
            </a:r>
          </a:p>
        </p:txBody>
      </p:sp>
    </p:spTree>
    <p:extLst>
      <p:ext uri="{BB962C8B-B14F-4D97-AF65-F5344CB8AC3E}">
        <p14:creationId xmlns:p14="http://schemas.microsoft.com/office/powerpoint/2010/main" val="3127432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D30A-7E16-4755-9571-CA4C81B7DB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Sales Pitch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8A4AA-419A-4B1B-9E58-A029467F9E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3 in your text has great chart examples and many techniques we did not cover in class.</a:t>
            </a:r>
          </a:p>
          <a:p>
            <a:r>
              <a:rPr lang="en-US" dirty="0"/>
              <a:t>Don’t miss color scales (heat maps), data bars, and sparklines</a:t>
            </a:r>
          </a:p>
        </p:txBody>
      </p:sp>
    </p:spTree>
    <p:extLst>
      <p:ext uri="{BB962C8B-B14F-4D97-AF65-F5344CB8AC3E}">
        <p14:creationId xmlns:p14="http://schemas.microsoft.com/office/powerpoint/2010/main" val="3884838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19A9-F0D3-489E-86EC-AEAF78BFD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Descriptive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773F1-DDFA-463A-922B-0FEFEA4D1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seen a fine Statquest video on Statistical Distributions.</a:t>
            </a:r>
          </a:p>
          <a:p>
            <a:pPr lvl="1"/>
            <a:r>
              <a:rPr lang="en-US" dirty="0"/>
              <a:t>This video showed the beginning of predictive analytics.</a:t>
            </a:r>
          </a:p>
          <a:p>
            <a:pPr lvl="1"/>
            <a:r>
              <a:rPr lang="en-US" dirty="0"/>
              <a:t>Prediction of probability of height being in a certain range</a:t>
            </a:r>
          </a:p>
          <a:p>
            <a:r>
              <a:rPr lang="en-US" dirty="0"/>
              <a:t>You have seen examples of:	</a:t>
            </a:r>
          </a:p>
          <a:p>
            <a:pPr lvl="1"/>
            <a:r>
              <a:rPr lang="en-US" dirty="0"/>
              <a:t>Mean, median, mode, midrange, percentiles, quartiles, variances, and standard deviations </a:t>
            </a:r>
          </a:p>
          <a:p>
            <a:r>
              <a:rPr lang="en-US" dirty="0"/>
              <a:t>We will learn some more descriptive statistics so we can interpret results of linear regressions and other models we will build.</a:t>
            </a:r>
          </a:p>
          <a:p>
            <a:r>
              <a:rPr lang="en-US" dirty="0"/>
              <a:t>Hint:  Concentrate on how to apply each statistic rather than how to calculate it.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159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2EF4-0F49-4851-BD80-EF10DECDA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Half Time Review is now completed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E4DD5-CB82-4101-ACB5-92572120D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5016500"/>
          </a:xfrm>
        </p:spPr>
        <p:txBody>
          <a:bodyPr/>
          <a:lstStyle/>
          <a:p>
            <a:r>
              <a:rPr lang="en-US" dirty="0"/>
              <a:t>You have learned the basics of descriptive analytics.</a:t>
            </a:r>
          </a:p>
          <a:p>
            <a:r>
              <a:rPr lang="en-US" dirty="0"/>
              <a:t>You have acquired some useful skills.</a:t>
            </a:r>
          </a:p>
          <a:p>
            <a:r>
              <a:rPr lang="en-US" dirty="0"/>
              <a:t>The fun part of the course is ahead of us.</a:t>
            </a:r>
          </a:p>
          <a:p>
            <a:pPr lvl="1"/>
            <a:r>
              <a:rPr lang="en-US" dirty="0"/>
              <a:t>More useful statistics</a:t>
            </a:r>
          </a:p>
          <a:p>
            <a:pPr lvl="1"/>
            <a:r>
              <a:rPr lang="en-US" dirty="0"/>
              <a:t>Predictive Analytics</a:t>
            </a:r>
          </a:p>
          <a:p>
            <a:pPr lvl="2"/>
            <a:r>
              <a:rPr lang="en-US" dirty="0"/>
              <a:t>Linear Regression in Excel and Python.</a:t>
            </a:r>
          </a:p>
          <a:p>
            <a:pPr lvl="2"/>
            <a:r>
              <a:rPr lang="en-US" dirty="0"/>
              <a:t>Classification (k nearest neighbors – another Statquest)</a:t>
            </a:r>
          </a:p>
          <a:p>
            <a:pPr lvl="1"/>
            <a:r>
              <a:rPr lang="en-US" dirty="0"/>
              <a:t>Prescriptive Analytics</a:t>
            </a:r>
          </a:p>
          <a:p>
            <a:pPr lvl="2"/>
            <a:r>
              <a:rPr lang="en-US" dirty="0"/>
              <a:t>Using Solver to allocate homework time</a:t>
            </a:r>
          </a:p>
          <a:p>
            <a:r>
              <a:rPr lang="en-US" dirty="0"/>
              <a:t>The less fun part:</a:t>
            </a:r>
          </a:p>
          <a:p>
            <a:pPr lvl="1"/>
            <a:r>
              <a:rPr lang="en-US" dirty="0"/>
              <a:t>The one and only exam in this course is in Week 11.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6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11 Exam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find the Exam Study Guide in Module 5 or 6</a:t>
            </a:r>
          </a:p>
          <a:p>
            <a:r>
              <a:rPr lang="en-US" dirty="0"/>
              <a:t>The Exam is Open Book, Open Internet, Open Canvas</a:t>
            </a:r>
          </a:p>
          <a:p>
            <a:r>
              <a:rPr lang="en-US" dirty="0"/>
              <a:t>You can prepare your own notes to use during the Exam (optional)</a:t>
            </a:r>
          </a:p>
        </p:txBody>
      </p:sp>
    </p:spTree>
    <p:extLst>
      <p:ext uri="{BB962C8B-B14F-4D97-AF65-F5344CB8AC3E}">
        <p14:creationId xmlns:p14="http://schemas.microsoft.com/office/powerpoint/2010/main" val="2328146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Halftime in MGT462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End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8701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8FCD4-9A7A-4618-8A7D-E2100E78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Science Skills – where do we stand?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97FC6-4B1E-46D2-8B17-D8F46B151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Mathematics (Statistics)</a:t>
            </a:r>
          </a:p>
          <a:p>
            <a:pPr lvl="1"/>
            <a:r>
              <a:rPr lang="en-US" dirty="0"/>
              <a:t>Descriptive Statistics (Chapter 4), more statistics soon</a:t>
            </a:r>
          </a:p>
          <a:p>
            <a:endParaRPr lang="en-US" dirty="0"/>
          </a:p>
          <a:p>
            <a:r>
              <a:rPr lang="en-US"/>
              <a:t>Computer Science (</a:t>
            </a:r>
            <a:r>
              <a:rPr lang="en-US" dirty="0"/>
              <a:t>Database, Excel, R, Python, Data Wrangling)</a:t>
            </a:r>
          </a:p>
          <a:p>
            <a:pPr lvl="1"/>
            <a:r>
              <a:rPr lang="en-US" dirty="0"/>
              <a:t>Next slide</a:t>
            </a:r>
          </a:p>
          <a:p>
            <a:endParaRPr lang="en-US" dirty="0"/>
          </a:p>
          <a:p>
            <a:r>
              <a:rPr lang="en-US" dirty="0"/>
              <a:t>Business (Domain Knowledge, Company Knowledge)</a:t>
            </a:r>
          </a:p>
        </p:txBody>
      </p:sp>
    </p:spTree>
    <p:extLst>
      <p:ext uri="{BB962C8B-B14F-4D97-AF65-F5344CB8AC3E}">
        <p14:creationId xmlns:p14="http://schemas.microsoft.com/office/powerpoint/2010/main" val="15253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8B39-6CB3-43EF-A01B-FAD63785E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Computer (Database, Excel, R, Python, Data Wrangling)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44937-A2F6-48D6-A01D-C4524F285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Database</a:t>
            </a:r>
          </a:p>
          <a:p>
            <a:pPr lvl="1"/>
            <a:r>
              <a:rPr lang="en-US" dirty="0"/>
              <a:t>Microsoft Access, SQL, Microsoft SQL Server</a:t>
            </a:r>
          </a:p>
          <a:p>
            <a:r>
              <a:rPr lang="en-US" dirty="0"/>
              <a:t>R – not in this course</a:t>
            </a:r>
          </a:p>
          <a:p>
            <a:r>
              <a:rPr lang="en-US" dirty="0"/>
              <a:t>Python</a:t>
            </a:r>
          </a:p>
          <a:p>
            <a:pPr lvl="1"/>
            <a:r>
              <a:rPr lang="en-US" dirty="0"/>
              <a:t>You can modify code to achieve results</a:t>
            </a:r>
          </a:p>
          <a:p>
            <a:pPr lvl="1"/>
            <a:r>
              <a:rPr lang="en-US" dirty="0"/>
              <a:t>Will soon be able to do visualizations with ease</a:t>
            </a:r>
          </a:p>
          <a:p>
            <a:r>
              <a:rPr lang="en-US" dirty="0"/>
              <a:t>Data Wrangling</a:t>
            </a:r>
          </a:p>
          <a:p>
            <a:pPr lvl="1"/>
            <a:r>
              <a:rPr lang="en-US" dirty="0"/>
              <a:t>You can get data from Microsoft SQL Server into a spreadsheet</a:t>
            </a:r>
          </a:p>
          <a:p>
            <a:pPr lvl="1"/>
            <a:r>
              <a:rPr lang="en-US" dirty="0"/>
              <a:t>You understand “not a number” and how to wrangle data to deal with it.</a:t>
            </a:r>
          </a:p>
          <a:p>
            <a:pPr lvl="1"/>
            <a:r>
              <a:rPr lang="en-US" dirty="0"/>
              <a:t>VLOOKUP</a:t>
            </a:r>
          </a:p>
        </p:txBody>
      </p:sp>
    </p:spTree>
    <p:extLst>
      <p:ext uri="{BB962C8B-B14F-4D97-AF65-F5344CB8AC3E}">
        <p14:creationId xmlns:p14="http://schemas.microsoft.com/office/powerpoint/2010/main" val="1034683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6795E-9257-47AF-A3EC-97334F90D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(Database, Excel, R, Python, Data Wrangling)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645DF-79B8-4E19-B2C2-1027C5C7C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Excel</a:t>
            </a:r>
          </a:p>
          <a:p>
            <a:pPr lvl="1"/>
            <a:r>
              <a:rPr lang="en-US" dirty="0"/>
              <a:t>Pivot Tables (show drill down)</a:t>
            </a:r>
          </a:p>
          <a:p>
            <a:pPr lvl="1"/>
            <a:r>
              <a:rPr lang="en-US" dirty="0"/>
              <a:t>Absolute and Relative Addressing</a:t>
            </a:r>
          </a:p>
          <a:p>
            <a:pPr lvl="1"/>
            <a:r>
              <a:rPr lang="en-US" dirty="0"/>
              <a:t>Naming cells, columns and tables</a:t>
            </a:r>
          </a:p>
          <a:p>
            <a:pPr lvl="1"/>
            <a:r>
              <a:rPr lang="en-US" dirty="0"/>
              <a:t>Filtering Tables including Pivot Tables</a:t>
            </a:r>
          </a:p>
          <a:p>
            <a:pPr lvl="1"/>
            <a:r>
              <a:rPr lang="en-US" dirty="0"/>
              <a:t>Using VLOOKUP to retrieve data for analysis</a:t>
            </a:r>
          </a:p>
          <a:p>
            <a:pPr lvl="1"/>
            <a:r>
              <a:rPr lang="en-US" dirty="0"/>
              <a:t>Using Analysis Package </a:t>
            </a:r>
          </a:p>
          <a:p>
            <a:pPr lvl="2"/>
            <a:r>
              <a:rPr lang="en-US" dirty="0"/>
              <a:t>Descriptive Statistics</a:t>
            </a:r>
          </a:p>
          <a:p>
            <a:pPr lvl="2"/>
            <a:r>
              <a:rPr lang="en-US" dirty="0"/>
              <a:t>Histogram (frequency)</a:t>
            </a:r>
          </a:p>
          <a:p>
            <a:pPr lvl="1"/>
            <a:r>
              <a:rPr lang="en-US" dirty="0"/>
              <a:t>New functions (percentile, quartile, more to come)</a:t>
            </a:r>
          </a:p>
          <a:p>
            <a:pPr lvl="1"/>
            <a:r>
              <a:rPr lang="en-US" dirty="0"/>
              <a:t>Solver (prescriptive analytics, coming later) </a:t>
            </a:r>
          </a:p>
        </p:txBody>
      </p:sp>
    </p:spTree>
    <p:extLst>
      <p:ext uri="{BB962C8B-B14F-4D97-AF65-F5344CB8AC3E}">
        <p14:creationId xmlns:p14="http://schemas.microsoft.com/office/powerpoint/2010/main" val="2136475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C10F9-E328-402B-AD50-FFBA3119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learned more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B434B-E852-47F4-B987-DE264843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Descriptive, predictive, and prescriptive analytics</a:t>
            </a:r>
          </a:p>
          <a:p>
            <a:r>
              <a:rPr lang="en-US" dirty="0"/>
              <a:t>Descriptive</a:t>
            </a:r>
          </a:p>
          <a:p>
            <a:pPr lvl="1"/>
            <a:r>
              <a:rPr lang="en-US" dirty="0"/>
              <a:t>We have done that</a:t>
            </a:r>
          </a:p>
          <a:p>
            <a:r>
              <a:rPr lang="en-US" dirty="0"/>
              <a:t>Predictive</a:t>
            </a:r>
          </a:p>
          <a:p>
            <a:pPr lvl="1"/>
            <a:r>
              <a:rPr lang="en-US" dirty="0"/>
              <a:t>Linear Regression coming, classification coming</a:t>
            </a:r>
          </a:p>
          <a:p>
            <a:r>
              <a:rPr lang="en-US" dirty="0"/>
              <a:t>Prescriptive</a:t>
            </a:r>
          </a:p>
          <a:p>
            <a:pPr lvl="1"/>
            <a:r>
              <a:rPr lang="en-US" dirty="0"/>
              <a:t>Excel Solver coming</a:t>
            </a:r>
          </a:p>
        </p:txBody>
      </p:sp>
    </p:spTree>
    <p:extLst>
      <p:ext uri="{BB962C8B-B14F-4D97-AF65-F5344CB8AC3E}">
        <p14:creationId xmlns:p14="http://schemas.microsoft.com/office/powerpoint/2010/main" val="329671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7172B-E2B0-4B35-882C-E3095C712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learned more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CD6DD-66F3-4EF8-AD1B-E9DB49F9E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model in business analytics </a:t>
            </a:r>
          </a:p>
          <a:p>
            <a:pPr lvl="1"/>
            <a:r>
              <a:rPr lang="en-US" dirty="0"/>
              <a:t>Captures the most important features</a:t>
            </a:r>
          </a:p>
          <a:p>
            <a:pPr lvl="1"/>
            <a:r>
              <a:rPr lang="en-US" dirty="0"/>
              <a:t>Can be a written or verbal description, a visual representation, a mathematical formula, or a spreadsheet.</a:t>
            </a:r>
          </a:p>
          <a:p>
            <a:pPr lvl="1"/>
            <a:endParaRPr lang="en-US" dirty="0"/>
          </a:p>
          <a:p>
            <a:r>
              <a:rPr lang="en-US" dirty="0"/>
              <a:t>Uncertainty is imperfect knowledge of what will happen in the future</a:t>
            </a:r>
          </a:p>
          <a:p>
            <a:r>
              <a:rPr lang="en-US" dirty="0"/>
              <a:t>Risk is associated with the consequences of what actually happens.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80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0C93-2294-469C-8B15-AC224741B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covered problem solving steps but need more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7E6B4-20DF-4327-ACF0-89FB8B557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2000" lvl="0" indent="-432000">
              <a:spcBef>
                <a:spcPts val="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Recognizing a problem</a:t>
            </a:r>
            <a:endParaRPr lang="en-US" dirty="0"/>
          </a:p>
          <a:p>
            <a:pPr marL="432000" lvl="0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Defining the problem</a:t>
            </a:r>
            <a:endParaRPr lang="en-US" dirty="0"/>
          </a:p>
          <a:p>
            <a:pPr marL="432000" lvl="0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Structuring the problem</a:t>
            </a:r>
            <a:endParaRPr lang="en-US" dirty="0"/>
          </a:p>
          <a:p>
            <a:pPr marL="432000" lvl="0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Analyzing the problem</a:t>
            </a:r>
            <a:endParaRPr lang="en-US" dirty="0"/>
          </a:p>
          <a:p>
            <a:pPr marL="432000" lvl="0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Interpreting results and making a decision</a:t>
            </a:r>
          </a:p>
          <a:p>
            <a:pPr marL="889200" lvl="1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Excel check for reasonableness video and quiz</a:t>
            </a:r>
            <a:endParaRPr lang="en-US" dirty="0"/>
          </a:p>
          <a:p>
            <a:pPr marL="432000" lvl="0" indent="-432000">
              <a:spcBef>
                <a:spcPts val="1500"/>
              </a:spcBef>
              <a:buClr>
                <a:srgbClr val="007FA3"/>
              </a:buClr>
              <a:buSzPts val="2700"/>
              <a:buFont typeface="Arial"/>
              <a:buAutoNum type="arabicPeriod"/>
            </a:pPr>
            <a:r>
              <a:rPr lang="en-US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Implementing the solution</a:t>
            </a:r>
            <a:endParaRPr lang="en-US" sz="32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06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EFC-0D14-468E-B747-E554B0D2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Data Wrangling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C5660-4F83-4998-AE4F-F0B322074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Excel</a:t>
            </a:r>
          </a:p>
          <a:p>
            <a:pPr lvl="1"/>
            <a:r>
              <a:rPr lang="en-US" dirty="0"/>
              <a:t>Can read csv files </a:t>
            </a:r>
          </a:p>
          <a:p>
            <a:pPr lvl="1"/>
            <a:r>
              <a:rPr lang="en-US" dirty="0"/>
              <a:t>Can sort ascending and descending</a:t>
            </a:r>
          </a:p>
          <a:p>
            <a:r>
              <a:rPr lang="en-US" dirty="0"/>
              <a:t>Python</a:t>
            </a:r>
          </a:p>
          <a:p>
            <a:pPr lvl="1"/>
            <a:r>
              <a:rPr lang="en-US" dirty="0"/>
              <a:t>Can load csv files into tables</a:t>
            </a:r>
          </a:p>
          <a:p>
            <a:pPr lvl="1"/>
            <a:r>
              <a:rPr lang="en-US" dirty="0"/>
              <a:t>Can make subsets by columns</a:t>
            </a:r>
          </a:p>
          <a:p>
            <a:pPr lvl="2"/>
            <a:r>
              <a:rPr lang="en-US" dirty="0"/>
              <a:t>Select or drop columns</a:t>
            </a:r>
          </a:p>
          <a:p>
            <a:pPr lvl="1"/>
            <a:r>
              <a:rPr lang="en-US" dirty="0"/>
              <a:t>Can make subsets by rows (where)</a:t>
            </a:r>
          </a:p>
          <a:p>
            <a:pPr lvl="1"/>
            <a:r>
              <a:rPr lang="en-US" dirty="0"/>
              <a:t>SQL</a:t>
            </a:r>
          </a:p>
          <a:p>
            <a:pPr lvl="2"/>
            <a:r>
              <a:rPr lang="en-US" dirty="0"/>
              <a:t>Can sort and group</a:t>
            </a:r>
          </a:p>
          <a:p>
            <a:pPr lvl="2"/>
            <a:r>
              <a:rPr lang="en-US" dirty="0"/>
              <a:t>Can make subsets by rows (where)</a:t>
            </a:r>
          </a:p>
        </p:txBody>
      </p:sp>
    </p:spTree>
    <p:extLst>
      <p:ext uri="{BB962C8B-B14F-4D97-AF65-F5344CB8AC3E}">
        <p14:creationId xmlns:p14="http://schemas.microsoft.com/office/powerpoint/2010/main" val="102189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BC17E-80DE-4DAC-BD9B-7C92F09B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5D8E3-E0AE-4300-A71F-8CEC86FA6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675"/>
            <a:ext cx="10515600" cy="4351338"/>
          </a:xfrm>
        </p:spPr>
        <p:txBody>
          <a:bodyPr/>
          <a:lstStyle/>
          <a:p>
            <a:r>
              <a:rPr lang="en-US" dirty="0"/>
              <a:t>You have designed a database (Data Relationships Diagram)</a:t>
            </a:r>
          </a:p>
          <a:p>
            <a:r>
              <a:rPr lang="en-US" dirty="0"/>
              <a:t>You created tables and populated them in Microsoft Access</a:t>
            </a:r>
          </a:p>
          <a:p>
            <a:r>
              <a:rPr lang="en-US" dirty="0"/>
              <a:t>You have created tables in Microsoft SQL Server (Elantra where)</a:t>
            </a:r>
          </a:p>
          <a:p>
            <a:r>
              <a:rPr lang="en-US" dirty="0"/>
              <a:t>You have created a view on the table you created.</a:t>
            </a:r>
          </a:p>
          <a:p>
            <a:r>
              <a:rPr lang="en-US" dirty="0"/>
              <a:t>You have created queries in Microsoft Access</a:t>
            </a:r>
          </a:p>
          <a:p>
            <a:r>
              <a:rPr lang="en-US" dirty="0"/>
              <a:t>You have created queries in SQL</a:t>
            </a:r>
          </a:p>
          <a:p>
            <a:r>
              <a:rPr lang="en-US" dirty="0"/>
              <a:t>You have learned more about SQL with the W3 tutorials</a:t>
            </a:r>
          </a:p>
          <a:p>
            <a:r>
              <a:rPr lang="en-US" dirty="0"/>
              <a:t>You can get a table from an SQL database into an Excel spreadsheet</a:t>
            </a:r>
          </a:p>
        </p:txBody>
      </p:sp>
    </p:spTree>
    <p:extLst>
      <p:ext uri="{BB962C8B-B14F-4D97-AF65-F5344CB8AC3E}">
        <p14:creationId xmlns:p14="http://schemas.microsoft.com/office/powerpoint/2010/main" val="4152849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899</Words>
  <Application>Microsoft Macintosh PowerPoint</Application>
  <PresentationFormat>Widescreen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Halftime in MGMT462 What have you learned?</vt:lpstr>
      <vt:lpstr>Data Science Skills – where do we stand?</vt:lpstr>
      <vt:lpstr>Computer (Database, Excel, R, Python, Data Wrangling) </vt:lpstr>
      <vt:lpstr>Computer (Database, Excel, R, Python, Data Wrangling)</vt:lpstr>
      <vt:lpstr>We have learned more terms</vt:lpstr>
      <vt:lpstr>We have learned more terms</vt:lpstr>
      <vt:lpstr>We covered problem solving steps but need more practice</vt:lpstr>
      <vt:lpstr>More Data Wrangling</vt:lpstr>
      <vt:lpstr>Relational Databases</vt:lpstr>
      <vt:lpstr>Exploring and Understanding Data</vt:lpstr>
      <vt:lpstr>You have practiced Data Visualization </vt:lpstr>
      <vt:lpstr>Sales Pitch</vt:lpstr>
      <vt:lpstr>Descriptive Statistics</vt:lpstr>
      <vt:lpstr>Your Half Time Review is now completed</vt:lpstr>
      <vt:lpstr>Week 11 Exam </vt:lpstr>
      <vt:lpstr>Halftime in MGT462 </vt:lpstr>
    </vt:vector>
  </TitlesOfParts>
  <Company>Dominican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Powerpoint Presentation</dc:title>
  <dc:creator>Miller, James</dc:creator>
  <cp:lastModifiedBy>Miller, James</cp:lastModifiedBy>
  <cp:revision>6</cp:revision>
  <dcterms:created xsi:type="dcterms:W3CDTF">2019-10-13T19:57:09Z</dcterms:created>
  <dcterms:modified xsi:type="dcterms:W3CDTF">2020-03-14T20:02:08Z</dcterms:modified>
</cp:coreProperties>
</file>